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sldIdLst>
    <p:sldId id="256" r:id="rId3"/>
    <p:sldId id="258" r:id="rId4"/>
    <p:sldId id="257" r:id="rId5"/>
    <p:sldId id="260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D3D8"/>
    <a:srgbClr val="06E6E9"/>
    <a:srgbClr val="06E342"/>
    <a:srgbClr val="1B248E"/>
    <a:srgbClr val="00E4E7"/>
    <a:srgbClr val="E6E6E6"/>
    <a:srgbClr val="FEFAF8"/>
    <a:srgbClr val="CCCACB"/>
    <a:srgbClr val="F8E5DA"/>
    <a:srgbClr val="B3A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3814C-0E97-4F53-9B37-AD85B9EEDD71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D6A83-55AA-4E80-B6B9-6538312AA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4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97B8B23-8652-4D02-B430-98A65F235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82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97B8B23-8652-4D02-B430-98A65F235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29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12FF-3D11-4694-AF05-47AB3D40E0E3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8F34-F998-4AC0-91DF-6F99022CE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68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12FF-3D11-4694-AF05-47AB3D40E0E3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8F34-F998-4AC0-91DF-6F99022CE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4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12FF-3D11-4694-AF05-47AB3D40E0E3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8F34-F998-4AC0-91DF-6F99022CE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04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017D7-9B37-4D96-843E-0711B1EB1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1F903-1E8B-44C5-9EB5-613358E62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26C28-A8AB-400E-95D4-A36951AC8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9FDE-BF74-482B-A551-60862B12EE80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CC55-7176-49B2-A9C9-F1E1CCC95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A11F5-D81E-4F72-9C73-DAD38A430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8AFA-C965-4F03-B37E-680A11DBD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64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3FBF-0961-405A-B361-C003C2189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FB185-7A63-4B6E-A250-5A2C9F885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027B5-FBBC-4B9E-BE23-011609D03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9FDE-BF74-482B-A551-60862B12EE80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1E326-B94D-4DAE-9FAC-7E4E41B1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52D40-9FCF-4C65-9DF6-30E53CC5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8AFA-C965-4F03-B37E-680A11DBD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85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429E2-4CFC-4796-9C6C-695484394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9614C-C298-4F1A-A2F1-E9A8E6F0F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7F6B7-E92F-4BE4-B1DF-B972F14C8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9FDE-BF74-482B-A551-60862B12EE80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E9788-89A1-43E5-B40A-A4F31251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F190E-E62A-4C31-BAA3-D724E3476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8AFA-C965-4F03-B37E-680A11DBD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1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AC777-ECB3-462F-BA9D-E2918C50F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9FB9-7CAD-44B8-B653-C68448FD5C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40DD4-701C-4A39-B043-311179E81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8BEE3-32FD-4BDA-A10A-41E7DA10A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9FDE-BF74-482B-A551-60862B12EE80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E2D7B-C00A-42A7-A2F7-F9D0F003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8501D5-D3CF-432A-9A31-7E9D9D7B5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8AFA-C965-4F03-B37E-680A11DBD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98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65CA9-3F57-4F25-A99B-10F2C26D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C6C49-4CCC-4C5D-991B-5DC45F93B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72851-9262-4D41-95E3-37CC8D8AB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CE3CB0-EE9C-4E1F-87DD-DE2718D98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D6DFE-BC0C-4AEF-B19A-551647142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BC23A-E8BC-4748-B2AF-00C7B2FFA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9FDE-BF74-482B-A551-60862B12EE80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8EA866-D311-4FEC-8EF1-0F9D2FEF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732313-9434-40BF-B444-F91F602B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8AFA-C965-4F03-B37E-680A11DBD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10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18B6D-496C-4293-82BB-226FDAE2C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76979D-2044-4C10-BBAB-C6C29016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9FDE-BF74-482B-A551-60862B12EE80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FCB43-2952-4F2C-80EB-D09E149F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8E146-98A2-41C9-9D03-46CCF5804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8AFA-C965-4F03-B37E-680A11DBD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89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37090-B79D-4263-8202-996BD66C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9FDE-BF74-482B-A551-60862B12EE80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34740-B7FF-4F0A-82D8-3FCA3262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6CE15-CF4A-4F51-A187-DB2712BCC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8AFA-C965-4F03-B37E-680A11DBD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1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A7299-6312-4042-98DE-8D2D79D4D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210F9-17C7-44B1-9244-3BE9B9038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C0E96-502D-4F79-BF70-7844E6512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F710F-B722-4BFA-A7FF-ECAAF25C5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9FDE-BF74-482B-A551-60862B12EE80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37112-850D-4A77-BC58-4299EFF46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4A338-6821-491F-8724-6F624CBC6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8AFA-C965-4F03-B37E-680A11DBD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5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12FF-3D11-4694-AF05-47AB3D40E0E3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8F34-F998-4AC0-91DF-6F99022CE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93182-F34F-4A41-8248-48DD0851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BBCC0-9CAD-40BD-ACA6-69B6EB95F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BEA57-6221-4B6C-B085-582011CE5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3AC39-9ACA-4A0B-9682-6A6B09653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9FDE-BF74-482B-A551-60862B12EE80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6B66C-0E91-4787-A179-2BA6E590B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1DF00-3E6E-4C86-945D-95F36BC3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8AFA-C965-4F03-B37E-680A11DBD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7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C5A57-247C-4D1E-9A5A-79B6DBFCE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65571-FA7C-4693-B814-EBE741706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70385-AF40-4217-976D-873B3B859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9FDE-BF74-482B-A551-60862B12EE80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86290-8BA1-4922-8492-3DD62F631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A8F1D-A0AE-4936-9F6D-9366BD59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8AFA-C965-4F03-B37E-680A11DBD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87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4861B-23E2-40C2-8B16-82E5F52D0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452917-9388-4C58-83F2-6017AF556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FC7A9-656B-4332-99D5-81A60EE6A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9FDE-BF74-482B-A551-60862B12EE80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B2FD6-6200-45A1-8E88-98A5EE8DA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34977-57F2-471E-9B58-D5E43B962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8AFA-C965-4F03-B37E-680A11DBD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96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D2DA6-0D87-45FB-9E8B-ADA9C0AB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0E99D-9CE7-41A5-9378-A282BAE24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3CA14-B856-4407-94E9-DADDD8D6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9FDE-BF74-482B-A551-60862B12EE80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058AB-8B3D-47D0-BA2F-54C9D5BB2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88D3C-B51A-4509-AC62-416A271A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8AFA-C965-4F03-B37E-680A11DBD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12FF-3D11-4694-AF05-47AB3D40E0E3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8F34-F998-4AC0-91DF-6F99022CE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9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12FF-3D11-4694-AF05-47AB3D40E0E3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8F34-F998-4AC0-91DF-6F99022CE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1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12FF-3D11-4694-AF05-47AB3D40E0E3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8F34-F998-4AC0-91DF-6F99022CE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8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12FF-3D11-4694-AF05-47AB3D40E0E3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8F34-F998-4AC0-91DF-6F99022CE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8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12FF-3D11-4694-AF05-47AB3D40E0E3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8F34-F998-4AC0-91DF-6F99022CE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5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12FF-3D11-4694-AF05-47AB3D40E0E3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8F34-F998-4AC0-91DF-6F99022CE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54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12FF-3D11-4694-AF05-47AB3D40E0E3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8F34-F998-4AC0-91DF-6F99022CE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6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012FF-3D11-4694-AF05-47AB3D40E0E3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E8F34-F998-4AC0-91DF-6F99022CE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14AC49-CF26-4997-A093-FACFAF1B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279BF-1517-4F53-8BC9-0F56992B3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63B83-6131-490E-98A1-718997A8D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E9FDE-BF74-482B-A551-60862B12EE80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DF245-E486-49A4-94AE-C0F587BD3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0C44-2711-441E-8F44-C96F433F8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78AFA-C965-4F03-B37E-680A11DBD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47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Greater Winston Salem">
            <a:extLst>
              <a:ext uri="{FF2B5EF4-FFF2-40B4-BE49-F238E27FC236}">
                <a16:creationId xmlns:a16="http://schemas.microsoft.com/office/drawing/2014/main" id="{A0D6F0E1-75ED-4A48-B5B8-D57124DC97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TRC 30 edit v1">
            <a:hlinkClick r:id="" action="ppaction://media"/>
            <a:extLst>
              <a:ext uri="{FF2B5EF4-FFF2-40B4-BE49-F238E27FC236}">
                <a16:creationId xmlns:a16="http://schemas.microsoft.com/office/drawing/2014/main" id="{AB500ADB-0C59-4E83-98D8-7728D7A115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432" y="285866"/>
            <a:ext cx="11080113" cy="62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5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1502" y="284673"/>
            <a:ext cx="8006750" cy="5259690"/>
          </a:xfrm>
          <a:gradFill>
            <a:gsLst>
              <a:gs pos="0">
                <a:srgbClr val="E6E6E6"/>
              </a:gs>
              <a:gs pos="74000">
                <a:srgbClr val="FEFAF8">
                  <a:alpha val="73000"/>
                </a:srgbClr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5020" y="707366"/>
            <a:ext cx="7428780" cy="4666891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1200"/>
              </a:spcAft>
            </a:pPr>
            <a:r>
              <a:rPr lang="en-US" sz="3200" kern="2500" dirty="0">
                <a:solidFill>
                  <a:srgbClr val="1B248E"/>
                </a:solidFill>
                <a:latin typeface="Effra" panose="02000506080000020004" pitchFamily="2" charset="0"/>
                <a:cs typeface="Arial" panose="020B0604020202020204" pitchFamily="34" charset="0"/>
              </a:rPr>
              <a:t>Promoting the NC Triad as a top destination to </a:t>
            </a:r>
            <a:r>
              <a:rPr lang="en-US" sz="3200" kern="2500" dirty="0" smtClean="0">
                <a:solidFill>
                  <a:srgbClr val="1B248E"/>
                </a:solidFill>
                <a:latin typeface="Effra" panose="02000506080000020004" pitchFamily="2" charset="0"/>
                <a:cs typeface="Arial" panose="020B0604020202020204" pitchFamily="34" charset="0"/>
              </a:rPr>
              <a:t>live</a:t>
            </a:r>
            <a:r>
              <a:rPr lang="en-US" sz="3200" kern="2500" dirty="0">
                <a:solidFill>
                  <a:srgbClr val="1B248E"/>
                </a:solidFill>
                <a:latin typeface="Effra" panose="02000506080000020004" pitchFamily="2" charset="0"/>
                <a:cs typeface="Arial" panose="020B0604020202020204" pitchFamily="34" charset="0"/>
              </a:rPr>
              <a:t>, </a:t>
            </a:r>
            <a:r>
              <a:rPr lang="en-US" sz="3200" kern="2500" dirty="0" smtClean="0">
                <a:solidFill>
                  <a:srgbClr val="1B248E"/>
                </a:solidFill>
                <a:latin typeface="Effra" panose="02000506080000020004" pitchFamily="2" charset="0"/>
                <a:cs typeface="Arial" panose="020B0604020202020204" pitchFamily="34" charset="0"/>
              </a:rPr>
              <a:t>work </a:t>
            </a:r>
            <a:r>
              <a:rPr lang="en-US" sz="3200" kern="2500" dirty="0">
                <a:solidFill>
                  <a:srgbClr val="1B248E"/>
                </a:solidFill>
                <a:latin typeface="Effra" panose="02000506080000020004" pitchFamily="2" charset="0"/>
                <a:cs typeface="Arial" panose="020B0604020202020204" pitchFamily="34" charset="0"/>
              </a:rPr>
              <a:t>and </a:t>
            </a:r>
            <a:r>
              <a:rPr lang="en-US" sz="3200" kern="2500" dirty="0" smtClean="0">
                <a:solidFill>
                  <a:srgbClr val="1B248E"/>
                </a:solidFill>
                <a:latin typeface="Effra" panose="02000506080000020004" pitchFamily="2" charset="0"/>
                <a:cs typeface="Arial" panose="020B0604020202020204" pitchFamily="34" charset="0"/>
              </a:rPr>
              <a:t>play</a:t>
            </a:r>
            <a:endParaRPr lang="en-US" sz="3200" kern="2500" dirty="0">
              <a:solidFill>
                <a:srgbClr val="1B248E"/>
              </a:solidFill>
              <a:latin typeface="Effra" panose="02000506080000020004" pitchFamily="2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</a:pPr>
            <a:r>
              <a:rPr lang="en-US" sz="3200" kern="2500" dirty="0">
                <a:solidFill>
                  <a:srgbClr val="1B248E"/>
                </a:solidFill>
                <a:latin typeface="Effra" panose="02000506080000020004" pitchFamily="2" charset="0"/>
                <a:cs typeface="Arial" panose="020B0604020202020204" pitchFamily="34" charset="0"/>
              </a:rPr>
              <a:t>Showcasing job opportunities in the region</a:t>
            </a:r>
          </a:p>
          <a:p>
            <a:pPr marL="342900" indent="-342900">
              <a:spcAft>
                <a:spcPts val="1200"/>
              </a:spcAft>
            </a:pPr>
            <a:r>
              <a:rPr lang="en-US" sz="3200" kern="6500" dirty="0">
                <a:solidFill>
                  <a:srgbClr val="1B248E"/>
                </a:solidFill>
                <a:latin typeface="Effra" panose="02000506080000020004" pitchFamily="2" charset="0"/>
                <a:cs typeface="Arial" panose="020B0604020202020204" pitchFamily="34" charset="0"/>
              </a:rPr>
              <a:t>Highlighting lifestyle components, including the many amenities and benefits of living and working in the region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73408-26C4-442E-8653-E2594C8FEF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"/>
          <a:stretch/>
        </p:blipFill>
        <p:spPr>
          <a:xfrm>
            <a:off x="357838" y="208154"/>
            <a:ext cx="2756297" cy="527113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927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0813" y="578764"/>
            <a:ext cx="3779891" cy="4985274"/>
          </a:xfrm>
          <a:gradFill>
            <a:gsLst>
              <a:gs pos="0">
                <a:srgbClr val="E6E6E6"/>
              </a:gs>
              <a:gs pos="74000">
                <a:srgbClr val="FEFAF8">
                  <a:alpha val="73000"/>
                </a:srgbClr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AutoShape 4" descr="Greater Winston Salem">
            <a:extLst>
              <a:ext uri="{FF2B5EF4-FFF2-40B4-BE49-F238E27FC236}">
                <a16:creationId xmlns:a16="http://schemas.microsoft.com/office/drawing/2014/main" id="{A0D6F0E1-75ED-4A48-B5B8-D57124DC97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DE5994-1652-4667-A939-A041E2865648}"/>
              </a:ext>
            </a:extLst>
          </p:cNvPr>
          <p:cNvSpPr/>
          <p:nvPr/>
        </p:nvSpPr>
        <p:spPr>
          <a:xfrm>
            <a:off x="245252" y="745756"/>
            <a:ext cx="35692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1B248E"/>
                </a:solidFill>
                <a:latin typeface="Effra" panose="0200050608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Exclusive Functionality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32341-AF1B-469A-A028-956D5A768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702" y="1065777"/>
            <a:ext cx="3480116" cy="160399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FD5651-0208-4B16-9B0F-C9A5F521F4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73" b="2961"/>
          <a:stretch/>
        </p:blipFill>
        <p:spPr>
          <a:xfrm>
            <a:off x="8113059" y="2171051"/>
            <a:ext cx="3922997" cy="18018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DA9122-7F75-46E1-9F7F-5C9094962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059" y="246067"/>
            <a:ext cx="3922997" cy="16464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FF1E1E-0D9A-4CC8-A47F-C4C793CBDD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41"/>
          <a:stretch/>
        </p:blipFill>
        <p:spPr>
          <a:xfrm>
            <a:off x="4396702" y="3489485"/>
            <a:ext cx="3515692" cy="15454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F05328-48A8-4453-90A7-A2189A5920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23" r="7578"/>
          <a:stretch/>
        </p:blipFill>
        <p:spPr>
          <a:xfrm>
            <a:off x="8113059" y="4195858"/>
            <a:ext cx="3922997" cy="16425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2DE5994-1652-4667-A939-A041E2865648}"/>
              </a:ext>
            </a:extLst>
          </p:cNvPr>
          <p:cNvSpPr/>
          <p:nvPr/>
        </p:nvSpPr>
        <p:spPr>
          <a:xfrm>
            <a:off x="250164" y="2369939"/>
            <a:ext cx="361041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6D3D8"/>
                </a:solidFill>
                <a:latin typeface="Effra" panose="02000506080000020004" pitchFamily="2" charset="0"/>
                <a:cs typeface="Arial" panose="020B0604020202020204" pitchFamily="34" charset="0"/>
              </a:rPr>
              <a:t>Cost of Living Calculator </a:t>
            </a: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6D3D8"/>
                </a:solidFill>
                <a:latin typeface="Effra" panose="02000506080000020004" pitchFamily="2" charset="0"/>
                <a:cs typeface="Arial" panose="020B0604020202020204" pitchFamily="34" charset="0"/>
              </a:rPr>
              <a:t>Find A Job Portal </a:t>
            </a: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6D3D8"/>
                </a:solidFill>
                <a:latin typeface="Effra" panose="02000506080000020004" pitchFamily="2" charset="0"/>
                <a:cs typeface="Arial" panose="020B0604020202020204" pitchFamily="34" charset="0"/>
              </a:rPr>
              <a:t>Commute Times</a:t>
            </a: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6D3D8"/>
                </a:solidFill>
                <a:latin typeface="Effra" panose="02000506080000020004" pitchFamily="2" charset="0"/>
                <a:cs typeface="Arial" panose="020B0604020202020204" pitchFamily="34" charset="0"/>
              </a:rPr>
              <a:t>Triad Communities </a:t>
            </a: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6D3D8"/>
                </a:solidFill>
                <a:latin typeface="Effra" panose="02000506080000020004" pitchFamily="2" charset="0"/>
                <a:cs typeface="Arial" panose="020B0604020202020204" pitchFamily="34" charset="0"/>
              </a:rPr>
              <a:t>Success Stories </a:t>
            </a:r>
            <a:endParaRPr lang="en-US" sz="2000" b="1" dirty="0">
              <a:solidFill>
                <a:srgbClr val="06D3D8"/>
              </a:solidFill>
              <a:latin typeface="Effra" panose="0200050608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526"/>
            <a:ext cx="12128740" cy="810884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Effra" panose="02000506080000020004" pitchFamily="2" charset="0"/>
              </a:rPr>
              <a:t>How Can You Help?  </a:t>
            </a:r>
            <a:endParaRPr lang="en-US" sz="6000" b="1" dirty="0">
              <a:solidFill>
                <a:schemeClr val="bg1"/>
              </a:solidFill>
              <a:latin typeface="Effra" panose="0200050608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514" y="2113467"/>
            <a:ext cx="2829464" cy="56071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  <a:latin typeface="Effra" panose="02000506080000020004" pitchFamily="2" charset="0"/>
              </a:rPr>
              <a:t>Learn it.</a:t>
            </a:r>
            <a:endParaRPr lang="en-US" b="1" dirty="0">
              <a:solidFill>
                <a:schemeClr val="bg1"/>
              </a:solidFill>
              <a:latin typeface="Effra" panose="02000506080000020004" pitchFamily="2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33028" y="2113467"/>
            <a:ext cx="2829464" cy="560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Effra" panose="02000506080000020004" pitchFamily="2" charset="0"/>
              </a:rPr>
              <a:t>Own it.</a:t>
            </a:r>
            <a:endParaRPr lang="en-US" b="1" dirty="0">
              <a:solidFill>
                <a:schemeClr val="bg1"/>
              </a:solidFill>
              <a:latin typeface="Effra" panose="02000506080000020004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838541" y="2113466"/>
            <a:ext cx="2829464" cy="560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Effra" panose="02000506080000020004" pitchFamily="2" charset="0"/>
              </a:rPr>
              <a:t>Share it.</a:t>
            </a:r>
            <a:endParaRPr lang="en-US" b="1" dirty="0">
              <a:solidFill>
                <a:schemeClr val="bg1"/>
              </a:solidFill>
              <a:latin typeface="Effra" panose="0200050608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A44C1F-C2C0-4771-994C-DB64F23BBD5D}"/>
              </a:ext>
            </a:extLst>
          </p:cNvPr>
          <p:cNvSpPr/>
          <p:nvPr/>
        </p:nvSpPr>
        <p:spPr>
          <a:xfrm>
            <a:off x="7949895" y="2955796"/>
            <a:ext cx="2539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1B248E"/>
                </a:solidFill>
                <a:latin typeface="Effra" panose="02000506080000020004" pitchFamily="2" charset="0"/>
                <a:cs typeface="Arial" panose="020B0604020202020204" pitchFamily="34" charset="0"/>
              </a:rPr>
              <a:t>Share </a:t>
            </a:r>
            <a:r>
              <a:rPr lang="en-US" dirty="0">
                <a:solidFill>
                  <a:srgbClr val="1B248E"/>
                </a:solidFill>
                <a:latin typeface="Effra" panose="02000506080000020004" pitchFamily="2" charset="0"/>
                <a:cs typeface="Arial" panose="020B0604020202020204" pitchFamily="34" charset="0"/>
              </a:rPr>
              <a:t>the importance of this tool with your networks and follow us on social media.</a:t>
            </a:r>
            <a:endParaRPr lang="en-US" dirty="0">
              <a:latin typeface="Effra" panose="0200050608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E2FED2-B7E8-46B0-A430-A4A8F14FB3EF}"/>
              </a:ext>
            </a:extLst>
          </p:cNvPr>
          <p:cNvSpPr/>
          <p:nvPr/>
        </p:nvSpPr>
        <p:spPr>
          <a:xfrm>
            <a:off x="1742536" y="2955796"/>
            <a:ext cx="26051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1B248E"/>
                </a:solidFill>
                <a:latin typeface="Effra" panose="02000506080000020004" pitchFamily="2" charset="0"/>
                <a:cs typeface="Arial" panose="020B0604020202020204" pitchFamily="34" charset="0"/>
              </a:rPr>
              <a:t>Learn </a:t>
            </a:r>
            <a:r>
              <a:rPr lang="en-US" dirty="0">
                <a:solidFill>
                  <a:srgbClr val="1B248E"/>
                </a:solidFill>
                <a:latin typeface="Effra" panose="02000506080000020004" pitchFamily="2" charset="0"/>
                <a:cs typeface="Arial" panose="020B0604020202020204" pitchFamily="34" charset="0"/>
              </a:rPr>
              <a:t>the messaging and exclusive functionality of the FindYourCenterNC.com tool.</a:t>
            </a:r>
          </a:p>
          <a:p>
            <a:endParaRPr lang="en-US" dirty="0">
              <a:solidFill>
                <a:srgbClr val="1B248E"/>
              </a:solidFill>
              <a:latin typeface="Effra" panose="02000506080000020004" pitchFamily="2" charset="0"/>
              <a:cs typeface="Arial" panose="020B0604020202020204" pitchFamily="34" charset="0"/>
            </a:endParaRPr>
          </a:p>
          <a:p>
            <a:endParaRPr lang="en-US" dirty="0">
              <a:latin typeface="Effra" panose="0200050608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8823B2-BD00-4EB3-A6C3-6819D1545617}"/>
              </a:ext>
            </a:extLst>
          </p:cNvPr>
          <p:cNvSpPr/>
          <p:nvPr/>
        </p:nvSpPr>
        <p:spPr>
          <a:xfrm>
            <a:off x="4835762" y="2955796"/>
            <a:ext cx="26260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1B248E"/>
                </a:solidFill>
                <a:latin typeface="Effra" panose="02000506080000020004" pitchFamily="2" charset="0"/>
                <a:cs typeface="Arial" panose="020B0604020202020204" pitchFamily="34" charset="0"/>
              </a:rPr>
              <a:t>Add </a:t>
            </a:r>
            <a:r>
              <a:rPr lang="en-US" dirty="0">
                <a:solidFill>
                  <a:srgbClr val="1B248E"/>
                </a:solidFill>
                <a:latin typeface="Effra" panose="02000506080000020004" pitchFamily="2" charset="0"/>
                <a:cs typeface="Arial" panose="020B0604020202020204" pitchFamily="34" charset="0"/>
              </a:rPr>
              <a:t>information about FindYourCenterNC.com to your marketing materials, including your website and printed materials.</a:t>
            </a:r>
            <a:endParaRPr lang="en-US" dirty="0">
              <a:latin typeface="Effra" panose="0200050608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112</Words>
  <Application>Microsoft Office PowerPoint</Application>
  <PresentationFormat>Widescreen</PresentationFormat>
  <Paragraphs>18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Effra</vt:lpstr>
      <vt:lpstr>Tahoma</vt:lpstr>
      <vt:lpstr>Office Theme</vt:lpstr>
      <vt:lpstr>1_Office Theme</vt:lpstr>
      <vt:lpstr>PowerPoint Presentation</vt:lpstr>
      <vt:lpstr>PowerPoint Presentation</vt:lpstr>
      <vt:lpstr> </vt:lpstr>
      <vt:lpstr> </vt:lpstr>
      <vt:lpstr>How Can You Help?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Randria</dc:creator>
  <cp:lastModifiedBy>Victoria Randria</cp:lastModifiedBy>
  <cp:revision>17</cp:revision>
  <dcterms:created xsi:type="dcterms:W3CDTF">2020-05-13T20:47:55Z</dcterms:created>
  <dcterms:modified xsi:type="dcterms:W3CDTF">2020-05-19T14:45:26Z</dcterms:modified>
</cp:coreProperties>
</file>